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2FAAD-95AA-4C59-A523-903DFC09CE56}" type="datetimeFigureOut">
              <a:rPr lang="es-MX" smtClean="0"/>
              <a:pPr/>
              <a:t>23/11/2015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18169-1A55-496B-A1A2-0C9D71D214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990600" y="457200"/>
            <a:ext cx="2313434" cy="1276350"/>
            <a:chOff x="3420894" y="2790825"/>
            <a:chExt cx="2313434" cy="1276350"/>
          </a:xfrm>
        </p:grpSpPr>
        <p:pic>
          <p:nvPicPr>
            <p:cNvPr id="4" name="3 Imagen" descr="optoacoplador dip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4762" y="2790825"/>
              <a:ext cx="15144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Forma libre"/>
            <p:cNvSpPr/>
            <p:nvPr/>
          </p:nvSpPr>
          <p:spPr>
            <a:xfrm>
              <a:off x="3706837" y="2954215"/>
              <a:ext cx="103163" cy="337625"/>
            </a:xfrm>
            <a:custGeom>
              <a:avLst/>
              <a:gdLst>
                <a:gd name="connsiteX0" fmla="*/ 0 w 103163"/>
                <a:gd name="connsiteY0" fmla="*/ 0 h 337625"/>
                <a:gd name="connsiteX1" fmla="*/ 98474 w 103163"/>
                <a:gd name="connsiteY1" fmla="*/ 168813 h 337625"/>
                <a:gd name="connsiteX2" fmla="*/ 28135 w 103163"/>
                <a:gd name="connsiteY2" fmla="*/ 337625 h 33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163" h="337625">
                  <a:moveTo>
                    <a:pt x="0" y="0"/>
                  </a:moveTo>
                  <a:cubicBezTo>
                    <a:pt x="46892" y="56271"/>
                    <a:pt x="93785" y="112542"/>
                    <a:pt x="98474" y="168813"/>
                  </a:cubicBezTo>
                  <a:cubicBezTo>
                    <a:pt x="103163" y="225084"/>
                    <a:pt x="65649" y="281354"/>
                    <a:pt x="28135" y="337625"/>
                  </a:cubicBez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Forma libre"/>
            <p:cNvSpPr/>
            <p:nvPr/>
          </p:nvSpPr>
          <p:spPr>
            <a:xfrm>
              <a:off x="5257800" y="3048000"/>
              <a:ext cx="152400" cy="514643"/>
            </a:xfrm>
            <a:custGeom>
              <a:avLst/>
              <a:gdLst>
                <a:gd name="connsiteX0" fmla="*/ 173502 w 173502"/>
                <a:gd name="connsiteY0" fmla="*/ 0 h 534572"/>
                <a:gd name="connsiteX1" fmla="*/ 4689 w 173502"/>
                <a:gd name="connsiteY1" fmla="*/ 281354 h 534572"/>
                <a:gd name="connsiteX2" fmla="*/ 145366 w 173502"/>
                <a:gd name="connsiteY2" fmla="*/ 534572 h 5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502" h="534572">
                  <a:moveTo>
                    <a:pt x="173502" y="0"/>
                  </a:moveTo>
                  <a:cubicBezTo>
                    <a:pt x="91440" y="96129"/>
                    <a:pt x="9378" y="192259"/>
                    <a:pt x="4689" y="281354"/>
                  </a:cubicBezTo>
                  <a:cubicBezTo>
                    <a:pt x="0" y="370449"/>
                    <a:pt x="72683" y="452510"/>
                    <a:pt x="145366" y="534572"/>
                  </a:cubicBez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3420894" y="29718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I</a:t>
              </a:r>
              <a:r>
                <a:rPr lang="es-MX" baseline="-25000" dirty="0" smtClean="0"/>
                <a:t>F</a:t>
              </a:r>
              <a:endParaRPr lang="es-MX" baseline="-25000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5410200" y="3124200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I</a:t>
              </a:r>
              <a:r>
                <a:rPr lang="es-MX" baseline="-25000" dirty="0" smtClean="0"/>
                <a:t>C</a:t>
              </a:r>
              <a:endParaRPr lang="es-MX" baseline="-25000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990600" y="2176462"/>
            <a:ext cx="7620000" cy="2965669"/>
            <a:chOff x="990600" y="2176462"/>
            <a:chExt cx="7620000" cy="2965669"/>
          </a:xfrm>
        </p:grpSpPr>
        <p:pic>
          <p:nvPicPr>
            <p:cNvPr id="11" name="10 Imagen" descr="optoacoplador con camara de aire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76412" y="2176462"/>
              <a:ext cx="5591175" cy="2505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12 CuadroTexto"/>
            <p:cNvSpPr txBox="1"/>
            <p:nvPr/>
          </p:nvSpPr>
          <p:spPr>
            <a:xfrm>
              <a:off x="990600" y="4495800"/>
              <a:ext cx="76200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Encapsulado con camino de aire para la transmisión de luz (interruptor óptico de limite, </a:t>
              </a:r>
              <a:r>
                <a:rPr lang="es-MX" dirty="0" err="1" smtClean="0"/>
                <a:t>ranurado</a:t>
              </a:r>
              <a:r>
                <a:rPr lang="es-MX" dirty="0" smtClean="0"/>
                <a:t>)</a:t>
              </a:r>
              <a:endParaRPr lang="es-MX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904999" y="2056374"/>
            <a:ext cx="5473065" cy="2936389"/>
            <a:chOff x="1765935" y="2056374"/>
            <a:chExt cx="5612130" cy="3150662"/>
          </a:xfrm>
        </p:grpSpPr>
        <p:pic>
          <p:nvPicPr>
            <p:cNvPr id="4" name="3 Imagen" descr="optoacoplador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5935" y="2056374"/>
              <a:ext cx="5612130" cy="2745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CuadroTexto"/>
            <p:cNvSpPr txBox="1"/>
            <p:nvPr/>
          </p:nvSpPr>
          <p:spPr>
            <a:xfrm>
              <a:off x="2424486" y="4876800"/>
              <a:ext cx="4107756" cy="330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Encapsulado con vías de transmisión de luz reflejada</a:t>
              </a:r>
              <a:endParaRPr lang="es-MX" sz="14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28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Horacio M</dc:creator>
  <cp:lastModifiedBy>Horacio M</cp:lastModifiedBy>
  <cp:revision>25</cp:revision>
  <dcterms:created xsi:type="dcterms:W3CDTF">2015-11-24T01:34:55Z</dcterms:created>
  <dcterms:modified xsi:type="dcterms:W3CDTF">2015-11-24T06:46:42Z</dcterms:modified>
</cp:coreProperties>
</file>