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48BB8-7736-40BF-93F4-FE7580DC78C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E8F47-8F26-4194-9DE6-189F2F1345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52 Grupo"/>
          <p:cNvGrpSpPr/>
          <p:nvPr/>
        </p:nvGrpSpPr>
        <p:grpSpPr>
          <a:xfrm>
            <a:off x="4158334" y="762000"/>
            <a:ext cx="4757066" cy="3837801"/>
            <a:chOff x="4158334" y="762000"/>
            <a:chExt cx="4757066" cy="3837801"/>
          </a:xfrm>
        </p:grpSpPr>
        <p:cxnSp>
          <p:nvCxnSpPr>
            <p:cNvPr id="20" name="19 Conector recto de flecha"/>
            <p:cNvCxnSpPr/>
            <p:nvPr/>
          </p:nvCxnSpPr>
          <p:spPr>
            <a:xfrm>
              <a:off x="4953000" y="3352800"/>
              <a:ext cx="3581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/>
            <p:nvPr/>
          </p:nvCxnSpPr>
          <p:spPr>
            <a:xfrm flipV="1">
              <a:off x="4953000" y="990600"/>
              <a:ext cx="0" cy="2362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>
              <a:off x="4953000" y="1828800"/>
              <a:ext cx="12954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>
              <a:off x="4953000" y="2362200"/>
              <a:ext cx="2209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6248400" y="1828800"/>
              <a:ext cx="0" cy="1524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>
              <a:off x="7162800" y="2362200"/>
              <a:ext cx="0" cy="990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35 Forma libre"/>
            <p:cNvSpPr/>
            <p:nvPr/>
          </p:nvSpPr>
          <p:spPr>
            <a:xfrm>
              <a:off x="4951828" y="1378634"/>
              <a:ext cx="2630658" cy="1167618"/>
            </a:xfrm>
            <a:custGeom>
              <a:avLst/>
              <a:gdLst>
                <a:gd name="connsiteX0" fmla="*/ 0 w 2630658"/>
                <a:gd name="connsiteY0" fmla="*/ 0 h 1167618"/>
                <a:gd name="connsiteX1" fmla="*/ 576775 w 2630658"/>
                <a:gd name="connsiteY1" fmla="*/ 154744 h 1167618"/>
                <a:gd name="connsiteX2" fmla="*/ 1308295 w 2630658"/>
                <a:gd name="connsiteY2" fmla="*/ 436098 h 1167618"/>
                <a:gd name="connsiteX3" fmla="*/ 2236763 w 2630658"/>
                <a:gd name="connsiteY3" fmla="*/ 998806 h 1167618"/>
                <a:gd name="connsiteX4" fmla="*/ 2630658 w 2630658"/>
                <a:gd name="connsiteY4" fmla="*/ 1167618 h 116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0658" h="1167618">
                  <a:moveTo>
                    <a:pt x="0" y="0"/>
                  </a:moveTo>
                  <a:cubicBezTo>
                    <a:pt x="179363" y="41030"/>
                    <a:pt x="358726" y="82061"/>
                    <a:pt x="576775" y="154744"/>
                  </a:cubicBezTo>
                  <a:cubicBezTo>
                    <a:pt x="794824" y="227427"/>
                    <a:pt x="1031630" y="295421"/>
                    <a:pt x="1308295" y="436098"/>
                  </a:cubicBezTo>
                  <a:cubicBezTo>
                    <a:pt x="1584960" y="576775"/>
                    <a:pt x="2016369" y="876886"/>
                    <a:pt x="2236763" y="998806"/>
                  </a:cubicBezTo>
                  <a:cubicBezTo>
                    <a:pt x="2457157" y="1120726"/>
                    <a:pt x="2543907" y="1144172"/>
                    <a:pt x="2630658" y="1167618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4158334" y="762000"/>
              <a:ext cx="718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</a:t>
              </a:r>
              <a:r>
                <a:rPr lang="en-US" baseline="-25000" dirty="0" err="1" smtClean="0"/>
                <a:t>out</a:t>
              </a:r>
              <a:r>
                <a:rPr lang="en-US" dirty="0" smtClean="0"/>
                <a:t>/</a:t>
              </a:r>
              <a:r>
                <a:rPr lang="en-US" dirty="0" err="1" smtClean="0"/>
                <a:t>I</a:t>
              </a:r>
              <a:r>
                <a:rPr lang="en-US" baseline="-25000" dirty="0" err="1" smtClean="0"/>
                <a:t>in</a:t>
              </a:r>
              <a:endParaRPr lang="en-US" baseline="-25000" dirty="0"/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4419600" y="12192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4191000" y="1688068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0.7071</a:t>
              </a:r>
              <a:endParaRPr lang="en-US" dirty="0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4343400" y="2221468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0.5</a:t>
              </a:r>
              <a:endParaRPr lang="en-US" dirty="0"/>
            </a:p>
          </p:txBody>
        </p:sp>
        <p:cxnSp>
          <p:nvCxnSpPr>
            <p:cNvPr id="42" name="41 Conector recto de flecha"/>
            <p:cNvCxnSpPr/>
            <p:nvPr/>
          </p:nvCxnSpPr>
          <p:spPr>
            <a:xfrm>
              <a:off x="4953000" y="3581400"/>
              <a:ext cx="12954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>
              <a:off x="4953000" y="4191000"/>
              <a:ext cx="228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47 CuadroTexto"/>
            <p:cNvSpPr txBox="1"/>
            <p:nvPr/>
          </p:nvSpPr>
          <p:spPr>
            <a:xfrm>
              <a:off x="4800600" y="3581400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Ancho</a:t>
              </a:r>
              <a:r>
                <a:rPr lang="en-US" dirty="0" smtClean="0"/>
                <a:t> de </a:t>
              </a:r>
              <a:r>
                <a:rPr lang="en-US" dirty="0" err="1" smtClean="0"/>
                <a:t>banda</a:t>
              </a:r>
              <a:r>
                <a:rPr lang="en-US" dirty="0" smtClean="0"/>
                <a:t> </a:t>
              </a:r>
              <a:r>
                <a:rPr lang="es-MX" dirty="0" smtClean="0"/>
                <a:t>eléctrico</a:t>
              </a:r>
              <a:endParaRPr lang="es-MX" dirty="0"/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4953000" y="4230469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Ancho</a:t>
              </a:r>
              <a:r>
                <a:rPr lang="en-US" dirty="0" smtClean="0"/>
                <a:t> de </a:t>
              </a:r>
              <a:r>
                <a:rPr lang="en-US" dirty="0" err="1" smtClean="0"/>
                <a:t>banda</a:t>
              </a:r>
              <a:r>
                <a:rPr lang="en-US" dirty="0" smtClean="0"/>
                <a:t> </a:t>
              </a:r>
              <a:r>
                <a:rPr lang="es-MX" dirty="0" smtClean="0"/>
                <a:t>óptico</a:t>
              </a:r>
              <a:endParaRPr lang="es-MX" dirty="0"/>
            </a:p>
          </p:txBody>
        </p:sp>
        <p:sp>
          <p:nvSpPr>
            <p:cNvPr id="50" name="49 CuadroTexto"/>
            <p:cNvSpPr txBox="1"/>
            <p:nvPr/>
          </p:nvSpPr>
          <p:spPr>
            <a:xfrm>
              <a:off x="7620000" y="34290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frecuencia</a:t>
              </a:r>
              <a:endParaRPr lang="es-MX" dirty="0"/>
            </a:p>
          </p:txBody>
        </p:sp>
        <p:sp>
          <p:nvSpPr>
            <p:cNvPr id="51" name="50 CuadroTexto"/>
            <p:cNvSpPr txBox="1"/>
            <p:nvPr/>
          </p:nvSpPr>
          <p:spPr>
            <a:xfrm>
              <a:off x="6248400" y="153566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 dB </a:t>
              </a:r>
              <a:r>
                <a:rPr lang="es-MX" dirty="0" smtClean="0"/>
                <a:t>eléctricos</a:t>
              </a:r>
              <a:endParaRPr lang="es-MX" dirty="0"/>
            </a:p>
          </p:txBody>
        </p:sp>
        <p:sp>
          <p:nvSpPr>
            <p:cNvPr id="52" name="51 CuadroTexto"/>
            <p:cNvSpPr txBox="1"/>
            <p:nvPr/>
          </p:nvSpPr>
          <p:spPr>
            <a:xfrm>
              <a:off x="7086600" y="206906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 dB </a:t>
              </a:r>
              <a:r>
                <a:rPr lang="es-MX" dirty="0" smtClean="0"/>
                <a:t>ópticos</a:t>
              </a:r>
              <a:endParaRPr lang="es-MX" dirty="0"/>
            </a:p>
          </p:txBody>
        </p:sp>
      </p:grpSp>
      <p:grpSp>
        <p:nvGrpSpPr>
          <p:cNvPr id="47" name="46 Grupo"/>
          <p:cNvGrpSpPr/>
          <p:nvPr/>
        </p:nvGrpSpPr>
        <p:grpSpPr>
          <a:xfrm>
            <a:off x="367226" y="1676400"/>
            <a:ext cx="2756974" cy="2121932"/>
            <a:chOff x="-304800" y="4267200"/>
            <a:chExt cx="2756974" cy="2121932"/>
          </a:xfrm>
        </p:grpSpPr>
        <p:cxnSp>
          <p:nvCxnSpPr>
            <p:cNvPr id="29" name="28 Conector recto de flecha"/>
            <p:cNvCxnSpPr/>
            <p:nvPr/>
          </p:nvCxnSpPr>
          <p:spPr>
            <a:xfrm flipV="1">
              <a:off x="685800" y="4419600"/>
              <a:ext cx="0" cy="152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>
              <a:off x="685800" y="5943600"/>
              <a:ext cx="1752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V="1">
              <a:off x="685800" y="4648200"/>
              <a:ext cx="1295400" cy="1295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44 CuadroTexto"/>
            <p:cNvSpPr txBox="1"/>
            <p:nvPr/>
          </p:nvSpPr>
          <p:spPr>
            <a:xfrm>
              <a:off x="2209800" y="6019800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I</a:t>
              </a:r>
              <a:endParaRPr lang="es-MX" dirty="0"/>
            </a:p>
          </p:txBody>
        </p:sp>
        <p:sp>
          <p:nvSpPr>
            <p:cNvPr id="46" name="45 CuadroTexto"/>
            <p:cNvSpPr txBox="1"/>
            <p:nvPr/>
          </p:nvSpPr>
          <p:spPr>
            <a:xfrm>
              <a:off x="-304800" y="4267200"/>
              <a:ext cx="1066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Potencia óptica</a:t>
              </a:r>
              <a:endParaRPr lang="es-MX" dirty="0"/>
            </a:p>
          </p:txBody>
        </p:sp>
      </p:grpSp>
      <p:grpSp>
        <p:nvGrpSpPr>
          <p:cNvPr id="63" name="62 Grupo"/>
          <p:cNvGrpSpPr/>
          <p:nvPr/>
        </p:nvGrpSpPr>
        <p:grpSpPr>
          <a:xfrm>
            <a:off x="228600" y="4507468"/>
            <a:ext cx="2756974" cy="2121932"/>
            <a:chOff x="228600" y="4507468"/>
            <a:chExt cx="2756974" cy="2121932"/>
          </a:xfrm>
        </p:grpSpPr>
        <p:cxnSp>
          <p:nvCxnSpPr>
            <p:cNvPr id="56" name="55 Conector recto de flecha"/>
            <p:cNvCxnSpPr/>
            <p:nvPr/>
          </p:nvCxnSpPr>
          <p:spPr>
            <a:xfrm flipV="1">
              <a:off x="1219200" y="4659868"/>
              <a:ext cx="0" cy="152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 de flecha"/>
            <p:cNvCxnSpPr/>
            <p:nvPr/>
          </p:nvCxnSpPr>
          <p:spPr>
            <a:xfrm>
              <a:off x="1219200" y="6183868"/>
              <a:ext cx="1752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58 CuadroTexto"/>
            <p:cNvSpPr txBox="1"/>
            <p:nvPr/>
          </p:nvSpPr>
          <p:spPr>
            <a:xfrm>
              <a:off x="2743200" y="626006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I</a:t>
              </a:r>
              <a:endParaRPr lang="es-MX" dirty="0"/>
            </a:p>
          </p:txBody>
        </p:sp>
        <p:sp>
          <p:nvSpPr>
            <p:cNvPr id="60" name="59 CuadroTexto"/>
            <p:cNvSpPr txBox="1"/>
            <p:nvPr/>
          </p:nvSpPr>
          <p:spPr>
            <a:xfrm>
              <a:off x="228600" y="4507468"/>
              <a:ext cx="1066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Potencia óptica</a:t>
              </a:r>
              <a:endParaRPr lang="es-MX" dirty="0"/>
            </a:p>
          </p:txBody>
        </p:sp>
        <p:sp>
          <p:nvSpPr>
            <p:cNvPr id="62" name="61 Forma libre"/>
            <p:cNvSpPr/>
            <p:nvPr/>
          </p:nvSpPr>
          <p:spPr>
            <a:xfrm>
              <a:off x="1252025" y="4937760"/>
              <a:ext cx="1463040" cy="1252025"/>
            </a:xfrm>
            <a:custGeom>
              <a:avLst/>
              <a:gdLst>
                <a:gd name="connsiteX0" fmla="*/ 0 w 1463040"/>
                <a:gd name="connsiteY0" fmla="*/ 1252025 h 1252025"/>
                <a:gd name="connsiteX1" fmla="*/ 970670 w 1463040"/>
                <a:gd name="connsiteY1" fmla="*/ 323557 h 1252025"/>
                <a:gd name="connsiteX2" fmla="*/ 1463040 w 1463040"/>
                <a:gd name="connsiteY2" fmla="*/ 0 h 125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3040" h="1252025">
                  <a:moveTo>
                    <a:pt x="0" y="1252025"/>
                  </a:moveTo>
                  <a:cubicBezTo>
                    <a:pt x="363415" y="892126"/>
                    <a:pt x="726830" y="532228"/>
                    <a:pt x="970670" y="323557"/>
                  </a:cubicBezTo>
                  <a:cubicBezTo>
                    <a:pt x="1214510" y="114886"/>
                    <a:pt x="1338775" y="57443"/>
                    <a:pt x="1463040" y="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74" name="73 Grupo"/>
          <p:cNvGrpSpPr/>
          <p:nvPr/>
        </p:nvGrpSpPr>
        <p:grpSpPr>
          <a:xfrm>
            <a:off x="673036" y="164068"/>
            <a:ext cx="2832164" cy="1272064"/>
            <a:chOff x="673036" y="164068"/>
            <a:chExt cx="2832164" cy="1272064"/>
          </a:xfrm>
        </p:grpSpPr>
        <p:grpSp>
          <p:nvGrpSpPr>
            <p:cNvPr id="18" name="17 Grupo"/>
            <p:cNvGrpSpPr/>
            <p:nvPr/>
          </p:nvGrpSpPr>
          <p:grpSpPr>
            <a:xfrm>
              <a:off x="1219200" y="304800"/>
              <a:ext cx="2286000" cy="1131332"/>
              <a:chOff x="1219200" y="2286000"/>
              <a:chExt cx="2286000" cy="1131332"/>
            </a:xfrm>
          </p:grpSpPr>
          <p:cxnSp>
            <p:nvCxnSpPr>
              <p:cNvPr id="7" name="6 Conector recto"/>
              <p:cNvCxnSpPr/>
              <p:nvPr/>
            </p:nvCxnSpPr>
            <p:spPr>
              <a:xfrm>
                <a:off x="1219200" y="3352800"/>
                <a:ext cx="228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8 Forma libre"/>
              <p:cNvSpPr/>
              <p:nvPr/>
            </p:nvSpPr>
            <p:spPr>
              <a:xfrm>
                <a:off x="1856935" y="2286000"/>
                <a:ext cx="576776" cy="1076178"/>
              </a:xfrm>
              <a:custGeom>
                <a:avLst/>
                <a:gdLst>
                  <a:gd name="connsiteX0" fmla="*/ 0 w 576776"/>
                  <a:gd name="connsiteY0" fmla="*/ 703384 h 703384"/>
                  <a:gd name="connsiteX1" fmla="*/ 154745 w 576776"/>
                  <a:gd name="connsiteY1" fmla="*/ 154744 h 703384"/>
                  <a:gd name="connsiteX2" fmla="*/ 267287 w 576776"/>
                  <a:gd name="connsiteY2" fmla="*/ 14068 h 703384"/>
                  <a:gd name="connsiteX3" fmla="*/ 365760 w 576776"/>
                  <a:gd name="connsiteY3" fmla="*/ 239151 h 703384"/>
                  <a:gd name="connsiteX4" fmla="*/ 576776 w 576776"/>
                  <a:gd name="connsiteY4" fmla="*/ 703384 h 703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6776" h="703384">
                    <a:moveTo>
                      <a:pt x="0" y="703384"/>
                    </a:moveTo>
                    <a:cubicBezTo>
                      <a:pt x="55098" y="486507"/>
                      <a:pt x="110197" y="269630"/>
                      <a:pt x="154745" y="154744"/>
                    </a:cubicBezTo>
                    <a:cubicBezTo>
                      <a:pt x="199293" y="39858"/>
                      <a:pt x="232118" y="0"/>
                      <a:pt x="267287" y="14068"/>
                    </a:cubicBezTo>
                    <a:cubicBezTo>
                      <a:pt x="302456" y="28136"/>
                      <a:pt x="314179" y="124265"/>
                      <a:pt x="365760" y="239151"/>
                    </a:cubicBezTo>
                    <a:cubicBezTo>
                      <a:pt x="417341" y="354037"/>
                      <a:pt x="497058" y="528710"/>
                      <a:pt x="576776" y="703384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10 CuadroTexto"/>
              <p:cNvSpPr txBox="1"/>
              <p:nvPr/>
            </p:nvSpPr>
            <p:spPr>
              <a:xfrm>
                <a:off x="3200400" y="3048000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/>
                  <a:t>λ</a:t>
                </a:r>
                <a:endParaRPr lang="en-US" dirty="0"/>
              </a:p>
            </p:txBody>
          </p:sp>
          <p:cxnSp>
            <p:nvCxnSpPr>
              <p:cNvPr id="12" name="11 Conector recto"/>
              <p:cNvCxnSpPr/>
              <p:nvPr/>
            </p:nvCxnSpPr>
            <p:spPr>
              <a:xfrm>
                <a:off x="1905000" y="28956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16 CuadroTexto"/>
              <p:cNvSpPr txBox="1"/>
              <p:nvPr/>
            </p:nvSpPr>
            <p:spPr>
              <a:xfrm>
                <a:off x="2286000" y="266700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/>
                  <a:t>Δλ</a:t>
                </a:r>
                <a:endParaRPr lang="en-US" dirty="0"/>
              </a:p>
            </p:txBody>
          </p:sp>
        </p:grpSp>
        <p:cxnSp>
          <p:nvCxnSpPr>
            <p:cNvPr id="65" name="64 Conector recto"/>
            <p:cNvCxnSpPr/>
            <p:nvPr/>
          </p:nvCxnSpPr>
          <p:spPr>
            <a:xfrm>
              <a:off x="1371600" y="304800"/>
              <a:ext cx="0" cy="1066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>
              <a:off x="1219200" y="914400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>
              <a:off x="1219200" y="304800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71 CuadroTexto"/>
            <p:cNvSpPr txBox="1"/>
            <p:nvPr/>
          </p:nvSpPr>
          <p:spPr>
            <a:xfrm>
              <a:off x="762000" y="164068"/>
              <a:ext cx="566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 smtClean="0"/>
                <a:t>P</a:t>
              </a:r>
              <a:r>
                <a:rPr lang="es-MX" baseline="-25000" dirty="0" err="1" smtClean="0"/>
                <a:t>max</a:t>
              </a:r>
              <a:endParaRPr lang="es-MX" baseline="-25000" dirty="0"/>
            </a:p>
          </p:txBody>
        </p:sp>
        <p:sp>
          <p:nvSpPr>
            <p:cNvPr id="73" name="72 CuadroTexto"/>
            <p:cNvSpPr txBox="1"/>
            <p:nvPr/>
          </p:nvSpPr>
          <p:spPr>
            <a:xfrm>
              <a:off x="673036" y="773668"/>
              <a:ext cx="774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½ </a:t>
              </a:r>
              <a:r>
                <a:rPr lang="es-MX" dirty="0" err="1" smtClean="0"/>
                <a:t>P</a:t>
              </a:r>
              <a:r>
                <a:rPr lang="es-MX" baseline="-25000" dirty="0" err="1" smtClean="0"/>
                <a:t>max</a:t>
              </a:r>
              <a:endParaRPr lang="es-MX" baseline="-250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30</Words>
  <Application>Microsoft Office PowerPoint</Application>
  <PresentationFormat>Presentación en pantalla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Horacio M</dc:creator>
  <cp:lastModifiedBy>Horacio M</cp:lastModifiedBy>
  <cp:revision>10</cp:revision>
  <dcterms:created xsi:type="dcterms:W3CDTF">2015-04-24T06:04:09Z</dcterms:created>
  <dcterms:modified xsi:type="dcterms:W3CDTF">2015-10-27T20:45:08Z</dcterms:modified>
</cp:coreProperties>
</file>