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68" r:id="rId15"/>
    <p:sldId id="273" r:id="rId16"/>
    <p:sldId id="269" r:id="rId17"/>
    <p:sldId id="270" r:id="rId18"/>
    <p:sldId id="27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4AAA-E35A-46A9-B281-366BACB75853}" type="datetimeFigureOut">
              <a:rPr lang="es-MX" smtClean="0"/>
              <a:t>17/09/2018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5A08-8879-458E-B1BB-FD360C4081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9097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4AAA-E35A-46A9-B281-366BACB75853}" type="datetimeFigureOut">
              <a:rPr lang="es-MX" smtClean="0"/>
              <a:t>17/09/2018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5A08-8879-458E-B1BB-FD360C4081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439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4AAA-E35A-46A9-B281-366BACB75853}" type="datetimeFigureOut">
              <a:rPr lang="es-MX" smtClean="0"/>
              <a:t>17/09/2018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5A08-8879-458E-B1BB-FD360C4081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9255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4AAA-E35A-46A9-B281-366BACB75853}" type="datetimeFigureOut">
              <a:rPr lang="es-MX" smtClean="0"/>
              <a:t>17/09/2018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5A08-8879-458E-B1BB-FD360C4081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1497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4AAA-E35A-46A9-B281-366BACB75853}" type="datetimeFigureOut">
              <a:rPr lang="es-MX" smtClean="0"/>
              <a:t>17/09/2018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5A08-8879-458E-B1BB-FD360C4081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0649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4AAA-E35A-46A9-B281-366BACB75853}" type="datetimeFigureOut">
              <a:rPr lang="es-MX" smtClean="0"/>
              <a:t>17/09/2018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5A08-8879-458E-B1BB-FD360C4081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4263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4AAA-E35A-46A9-B281-366BACB75853}" type="datetimeFigureOut">
              <a:rPr lang="es-MX" smtClean="0"/>
              <a:t>17/09/2018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5A08-8879-458E-B1BB-FD360C4081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4067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4AAA-E35A-46A9-B281-366BACB75853}" type="datetimeFigureOut">
              <a:rPr lang="es-MX" smtClean="0"/>
              <a:t>17/09/2018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5A08-8879-458E-B1BB-FD360C4081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5255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4AAA-E35A-46A9-B281-366BACB75853}" type="datetimeFigureOut">
              <a:rPr lang="es-MX" smtClean="0"/>
              <a:t>17/09/2018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5A08-8879-458E-B1BB-FD360C4081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2205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4AAA-E35A-46A9-B281-366BACB75853}" type="datetimeFigureOut">
              <a:rPr lang="es-MX" smtClean="0"/>
              <a:t>17/09/2018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5A08-8879-458E-B1BB-FD360C4081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2653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4AAA-E35A-46A9-B281-366BACB75853}" type="datetimeFigureOut">
              <a:rPr lang="es-MX" smtClean="0"/>
              <a:t>17/09/2018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5A08-8879-458E-B1BB-FD360C4081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43922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84AAA-E35A-46A9-B281-366BACB75853}" type="datetimeFigureOut">
              <a:rPr lang="es-MX" smtClean="0"/>
              <a:t>17/09/2018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75A08-8879-458E-B1BB-FD360C4081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8557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MANTENIMIENTO PREVENTIVO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73256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costos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El mantenimiento preventivo genera una inversión en relación con el tiempo invertido y la cantidad de piezas en inventario que se tienen ya que es necesario el remplazo de las mismas.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Es recomendable considerar y hacer un análisis donde se vean los requisitos y las características de la maquinaria y equipo para poder hacer una inversión adecuada con aquel material que realmente se valla a utilizar, ya que entre mayor cantidad de equipo mayor control se debe </a:t>
            </a:r>
            <a:r>
              <a:rPr lang="es-MX" smtClean="0"/>
              <a:t>de obtener.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02355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Beneficios del mantenimiento preventivo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Los equipos operan en mejores condiciones de seguridad</a:t>
            </a:r>
          </a:p>
          <a:p>
            <a:r>
              <a:rPr lang="es-MX" dirty="0" smtClean="0"/>
              <a:t>Mejores condiciones de funcionamiento</a:t>
            </a:r>
          </a:p>
          <a:p>
            <a:r>
              <a:rPr lang="es-MX" dirty="0" smtClean="0"/>
              <a:t>Disminución de tiempo muerto en paros</a:t>
            </a:r>
          </a:p>
          <a:p>
            <a:r>
              <a:rPr lang="es-MX" dirty="0" smtClean="0"/>
              <a:t>Mayor duración de los equipos e instalaciones</a:t>
            </a:r>
          </a:p>
          <a:p>
            <a:r>
              <a:rPr lang="es-MX" smtClean="0"/>
              <a:t>Disminución </a:t>
            </a:r>
            <a:r>
              <a:rPr lang="es-MX" dirty="0" smtClean="0"/>
              <a:t>de costos por paros </a:t>
            </a:r>
          </a:p>
          <a:p>
            <a:r>
              <a:rPr lang="es-MX" dirty="0" smtClean="0"/>
              <a:t>Carga de trabajo uniforme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76216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</a:t>
            </a:r>
            <a:r>
              <a:rPr lang="es-MX" dirty="0" smtClean="0"/>
              <a:t>esventajas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Inversión en relación con el mantenimiento correctivo</a:t>
            </a:r>
          </a:p>
          <a:p>
            <a:r>
              <a:rPr lang="es-MX" dirty="0" smtClean="0"/>
              <a:t>Se requiere de experiencia para realizar programas de mantenimiento</a:t>
            </a:r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15521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Hoja de medición de </a:t>
            </a:r>
            <a:r>
              <a:rPr lang="es-MX" smtClean="0"/>
              <a:t>parametros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80064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020" y="0"/>
            <a:ext cx="12352020" cy="6714799"/>
          </a:xfrm>
        </p:spPr>
      </p:pic>
    </p:spTree>
    <p:extLst>
      <p:ext uri="{BB962C8B-B14F-4D97-AF65-F5344CB8AC3E}">
        <p14:creationId xmlns:p14="http://schemas.microsoft.com/office/powerpoint/2010/main" val="2726898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Hoja de mantenimiento general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9330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0"/>
            <a:ext cx="12420600" cy="6857999"/>
          </a:xfrm>
        </p:spPr>
      </p:pic>
    </p:spTree>
    <p:extLst>
      <p:ext uri="{BB962C8B-B14F-4D97-AF65-F5344CB8AC3E}">
        <p14:creationId xmlns:p14="http://schemas.microsoft.com/office/powerpoint/2010/main" val="13319420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6740967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740" y="0"/>
            <a:ext cx="12397739" cy="6858000"/>
          </a:xfrm>
        </p:spPr>
      </p:pic>
    </p:spTree>
    <p:extLst>
      <p:ext uri="{BB962C8B-B14F-4D97-AF65-F5344CB8AC3E}">
        <p14:creationId xmlns:p14="http://schemas.microsoft.com/office/powerpoint/2010/main" val="253583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El mantenimiento preventivo es aquel que se realiza de manera anticipado con el fin de prevenir el surgimiento de </a:t>
            </a:r>
            <a:r>
              <a:rPr lang="es-ES" dirty="0" smtClean="0"/>
              <a:t>fallas o averías</a:t>
            </a:r>
            <a:r>
              <a:rPr lang="es-ES" dirty="0"/>
              <a:t> </a:t>
            </a:r>
            <a:r>
              <a:rPr lang="es-ES" dirty="0" smtClean="0"/>
              <a:t>en </a:t>
            </a:r>
            <a:r>
              <a:rPr lang="es-ES" smtClean="0"/>
              <a:t>el equipo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89446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mantenimiento preventivo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El mantenimiento preventivo se divide en: mantenimiento programado, mantenimiento predictivo y mantenimiento de oportunidad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92118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</a:t>
            </a:r>
            <a:r>
              <a:rPr lang="en-US" b="1" dirty="0" err="1" smtClean="0"/>
              <a:t>antenimiento</a:t>
            </a:r>
            <a:r>
              <a:rPr lang="en-US" b="1" dirty="0"/>
              <a:t> </a:t>
            </a:r>
            <a:r>
              <a:rPr lang="en-US" b="1" dirty="0" err="1"/>
              <a:t>programado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S</a:t>
            </a:r>
            <a:r>
              <a:rPr lang="es-ES" dirty="0" smtClean="0"/>
              <a:t>e </a:t>
            </a:r>
            <a:r>
              <a:rPr lang="es-ES" dirty="0"/>
              <a:t>caracteriza por realizarse en un determinado </a:t>
            </a:r>
            <a:r>
              <a:rPr lang="es-ES" dirty="0" smtClean="0"/>
              <a:t>tiempo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Ejemplo:</a:t>
            </a:r>
          </a:p>
          <a:p>
            <a:pPr marL="0" indent="0">
              <a:buNone/>
            </a:pPr>
            <a:r>
              <a:rPr lang="es-ES" dirty="0" smtClean="0"/>
              <a:t>Los vehículos requieren cambio de aceite cada cierto kilometraje o cada cierto tiempo.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93439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Mantenimiento</a:t>
            </a:r>
            <a:r>
              <a:rPr lang="en-US" b="1" dirty="0"/>
              <a:t> </a:t>
            </a:r>
            <a:r>
              <a:rPr lang="en-US" b="1" dirty="0" err="1"/>
              <a:t>predictivo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se realiza a través de un seguimiento que determina el momento en que debe de </a:t>
            </a:r>
            <a:r>
              <a:rPr lang="es-ES" dirty="0" smtClean="0"/>
              <a:t>realizarse, con relación al conocimiento de los equipos y a paramentos físico-químicos.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Ejemplo:</a:t>
            </a:r>
          </a:p>
          <a:p>
            <a:pPr marL="0" indent="0">
              <a:buNone/>
            </a:pPr>
            <a:r>
              <a:rPr lang="es-ES" dirty="0" smtClean="0"/>
              <a:t>Las balatas de los vehículos suenan, inmediatamente se realiza el cambio para evitar que se dañe otra parte </a:t>
            </a:r>
            <a:r>
              <a:rPr lang="es-ES" smtClean="0"/>
              <a:t>de vehículo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63772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Mantenimiento de </a:t>
            </a:r>
            <a:r>
              <a:rPr lang="es-ES" b="1" dirty="0"/>
              <a:t>oportunidad</a:t>
            </a:r>
            <a:r>
              <a:rPr lang="es-ES" dirty="0"/>
              <a:t> 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 smtClean="0"/>
              <a:t>Se realiza </a:t>
            </a:r>
            <a:r>
              <a:rPr lang="es-ES" dirty="0"/>
              <a:t>aprovechando los periodos en que no se utiliza el </a:t>
            </a:r>
            <a:r>
              <a:rPr lang="es-ES" dirty="0" smtClean="0"/>
              <a:t>equipo.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Ejemplo:</a:t>
            </a:r>
          </a:p>
          <a:p>
            <a:pPr marL="0" indent="0">
              <a:buNone/>
            </a:pPr>
            <a:r>
              <a:rPr lang="es-ES" dirty="0" smtClean="0"/>
              <a:t>Se hace el cambio el fin de semana, cuando no se esta utilizando </a:t>
            </a:r>
            <a:r>
              <a:rPr lang="es-ES" smtClean="0"/>
              <a:t>el equipo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05355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El mantenimiento preventivo sirve para encontrar, corregir y prever los problemas de un equipo antes de que falle.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Se debe de considerar inspeccionar los ajustes, análisis, limpieza, lubricación, de esta manera mantener el equipo en las condiciones optimas.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16183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Procedimiento del </a:t>
            </a:r>
            <a:r>
              <a:rPr lang="es-MX" smtClean="0"/>
              <a:t>mantenimiento preventivo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MX" dirty="0" smtClean="0"/>
              <a:t>Inspeccionar las condiciones ambientales(humedad, vibraciones, polvo, temperatura, aire, etc.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Limpiar e inspeccionar el equipo de manera externa(limpieza externa, limpieza de residuos y los componentes de la misma.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Limpiar e inspeccionar internamente el equipo(se refiere a la limpieza del equipo que esta directamente en contacto con el proceso, como tableros, conectores, </a:t>
            </a:r>
            <a:r>
              <a:rPr lang="es-MX" dirty="0" err="1" smtClean="0"/>
              <a:t>displays</a:t>
            </a:r>
            <a:r>
              <a:rPr lang="es-MX" dirty="0" smtClean="0"/>
              <a:t>, </a:t>
            </a:r>
            <a:r>
              <a:rPr lang="es-MX" dirty="0" err="1" smtClean="0"/>
              <a:t>etc</a:t>
            </a:r>
            <a:r>
              <a:rPr lang="es-MX" dirty="0" smtClean="0"/>
              <a:t>).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Lubricar y engrasar(cualquier mecanismo que lo requiera)</a:t>
            </a:r>
          </a:p>
          <a:p>
            <a:pPr marL="514350" indent="-514350">
              <a:buFont typeface="+mj-lt"/>
              <a:buAutoNum type="arabicPeriod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67924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5. Reemplaza las partes intercambiables</a:t>
            </a:r>
          </a:p>
          <a:p>
            <a:pPr marL="0" indent="0">
              <a:buNone/>
            </a:pPr>
            <a:r>
              <a:rPr lang="es-MX" dirty="0" smtClean="0"/>
              <a:t>6. Ajuste y calibración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87236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417</Words>
  <Application>Microsoft Office PowerPoint</Application>
  <PresentationFormat>Panorámica</PresentationFormat>
  <Paragraphs>45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MANTENIMIENTO PREVENTIVO</vt:lpstr>
      <vt:lpstr>Presentación de PowerPoint</vt:lpstr>
      <vt:lpstr>Tipos de mantenimiento preventivo</vt:lpstr>
      <vt:lpstr>Mantenimiento programado</vt:lpstr>
      <vt:lpstr>Mantenimiento predictivo</vt:lpstr>
      <vt:lpstr>Mantenimiento de oportunidad </vt:lpstr>
      <vt:lpstr>Presentación de PowerPoint</vt:lpstr>
      <vt:lpstr>Procedimiento del mantenimiento preventivo</vt:lpstr>
      <vt:lpstr>Presentación de PowerPoint</vt:lpstr>
      <vt:lpstr>costos</vt:lpstr>
      <vt:lpstr>Beneficios del mantenimiento preventivo</vt:lpstr>
      <vt:lpstr>Desventajas</vt:lpstr>
      <vt:lpstr>Hoja de medición de parametros</vt:lpstr>
      <vt:lpstr>Presentación de PowerPoint</vt:lpstr>
      <vt:lpstr>Hoja de mantenimiento general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MANTENIMIENTO PREVENTIVO</dc:title>
  <dc:creator>Sergio-Andyy</dc:creator>
  <cp:lastModifiedBy>Sergio-Andyy</cp:lastModifiedBy>
  <cp:revision>31</cp:revision>
  <dcterms:created xsi:type="dcterms:W3CDTF">2018-09-17T16:15:33Z</dcterms:created>
  <dcterms:modified xsi:type="dcterms:W3CDTF">2018-09-17T20:21:15Z</dcterms:modified>
</cp:coreProperties>
</file>