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4" r:id="rId6"/>
    <p:sldId id="262" r:id="rId7"/>
    <p:sldId id="263" r:id="rId8"/>
    <p:sldId id="260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666F031A-FFEF-4E5E-8229-F5DBB3BF9830}" type="datetimeFigureOut">
              <a:rPr lang="es-MX" smtClean="0"/>
              <a:t>03/09/2018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432A75F-5EE1-43C3-A0AC-56C5CD7D1DFC}" type="slidenum">
              <a:rPr lang="es-MX" smtClean="0"/>
              <a:t>‹Nº›</a:t>
            </a:fld>
            <a:endParaRPr lang="es-MX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336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F031A-FFEF-4E5E-8229-F5DBB3BF9830}" type="datetimeFigureOut">
              <a:rPr lang="es-MX" smtClean="0"/>
              <a:t>03/09/2018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2A75F-5EE1-43C3-A0AC-56C5CD7D1DF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9826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F031A-FFEF-4E5E-8229-F5DBB3BF9830}" type="datetimeFigureOut">
              <a:rPr lang="es-MX" smtClean="0"/>
              <a:t>03/09/2018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2A75F-5EE1-43C3-A0AC-56C5CD7D1DFC}" type="slidenum">
              <a:rPr lang="es-MX" smtClean="0"/>
              <a:t>‹Nº›</a:t>
            </a:fld>
            <a:endParaRPr lang="es-MX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34225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F031A-FFEF-4E5E-8229-F5DBB3BF9830}" type="datetimeFigureOut">
              <a:rPr lang="es-MX" smtClean="0"/>
              <a:t>03/09/2018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2A75F-5EE1-43C3-A0AC-56C5CD7D1DFC}" type="slidenum">
              <a:rPr lang="es-MX" smtClean="0"/>
              <a:t>‹Nº›</a:t>
            </a:fld>
            <a:endParaRPr lang="es-MX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0373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F031A-FFEF-4E5E-8229-F5DBB3BF9830}" type="datetimeFigureOut">
              <a:rPr lang="es-MX" smtClean="0"/>
              <a:t>03/09/2018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2A75F-5EE1-43C3-A0AC-56C5CD7D1DF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461014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F031A-FFEF-4E5E-8229-F5DBB3BF9830}" type="datetimeFigureOut">
              <a:rPr lang="es-MX" smtClean="0"/>
              <a:t>03/09/2018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2A75F-5EE1-43C3-A0AC-56C5CD7D1DFC}" type="slidenum">
              <a:rPr lang="es-MX" smtClean="0"/>
              <a:t>‹Nº›</a:t>
            </a:fld>
            <a:endParaRPr lang="es-MX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5750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F031A-FFEF-4E5E-8229-F5DBB3BF9830}" type="datetimeFigureOut">
              <a:rPr lang="es-MX" smtClean="0"/>
              <a:t>03/09/2018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2A75F-5EE1-43C3-A0AC-56C5CD7D1DFC}" type="slidenum">
              <a:rPr lang="es-MX" smtClean="0"/>
              <a:t>‹Nº›</a:t>
            </a:fld>
            <a:endParaRPr lang="es-MX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17193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F031A-FFEF-4E5E-8229-F5DBB3BF9830}" type="datetimeFigureOut">
              <a:rPr lang="es-MX" smtClean="0"/>
              <a:t>03/09/2018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2A75F-5EE1-43C3-A0AC-56C5CD7D1DFC}" type="slidenum">
              <a:rPr lang="es-MX" smtClean="0"/>
              <a:t>‹Nº›</a:t>
            </a:fld>
            <a:endParaRPr lang="es-MX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70413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F031A-FFEF-4E5E-8229-F5DBB3BF9830}" type="datetimeFigureOut">
              <a:rPr lang="es-MX" smtClean="0"/>
              <a:t>03/09/2018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2A75F-5EE1-43C3-A0AC-56C5CD7D1DFC}" type="slidenum">
              <a:rPr lang="es-MX" smtClean="0"/>
              <a:t>‹Nº›</a:t>
            </a:fld>
            <a:endParaRPr lang="es-MX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141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F031A-FFEF-4E5E-8229-F5DBB3BF9830}" type="datetimeFigureOut">
              <a:rPr lang="es-MX" smtClean="0"/>
              <a:t>03/09/2018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2A75F-5EE1-43C3-A0AC-56C5CD7D1DF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43568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F031A-FFEF-4E5E-8229-F5DBB3BF9830}" type="datetimeFigureOut">
              <a:rPr lang="es-MX" smtClean="0"/>
              <a:t>03/09/2018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2A75F-5EE1-43C3-A0AC-56C5CD7D1DFC}" type="slidenum">
              <a:rPr lang="es-MX" smtClean="0"/>
              <a:t>‹Nº›</a:t>
            </a:fld>
            <a:endParaRPr lang="es-MX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6514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F031A-FFEF-4E5E-8229-F5DBB3BF9830}" type="datetimeFigureOut">
              <a:rPr lang="es-MX" smtClean="0"/>
              <a:t>03/09/2018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2A75F-5EE1-43C3-A0AC-56C5CD7D1DF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20423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F031A-FFEF-4E5E-8229-F5DBB3BF9830}" type="datetimeFigureOut">
              <a:rPr lang="es-MX" smtClean="0"/>
              <a:t>03/09/2018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2A75F-5EE1-43C3-A0AC-56C5CD7D1DFC}" type="slidenum">
              <a:rPr lang="es-MX" smtClean="0"/>
              <a:t>‹Nº›</a:t>
            </a:fld>
            <a:endParaRPr lang="es-MX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3843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F031A-FFEF-4E5E-8229-F5DBB3BF9830}" type="datetimeFigureOut">
              <a:rPr lang="es-MX" smtClean="0"/>
              <a:t>03/09/2018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2A75F-5EE1-43C3-A0AC-56C5CD7D1DFC}" type="slidenum">
              <a:rPr lang="es-MX" smtClean="0"/>
              <a:t>‹Nº›</a:t>
            </a:fld>
            <a:endParaRPr lang="es-MX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5036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F031A-FFEF-4E5E-8229-F5DBB3BF9830}" type="datetimeFigureOut">
              <a:rPr lang="es-MX" smtClean="0"/>
              <a:t>03/09/2018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2A75F-5EE1-43C3-A0AC-56C5CD7D1DF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971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F031A-FFEF-4E5E-8229-F5DBB3BF9830}" type="datetimeFigureOut">
              <a:rPr lang="es-MX" smtClean="0"/>
              <a:t>03/09/2018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2A75F-5EE1-43C3-A0AC-56C5CD7D1DFC}" type="slidenum">
              <a:rPr lang="es-MX" smtClean="0"/>
              <a:t>‹Nº›</a:t>
            </a:fld>
            <a:endParaRPr lang="es-MX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1163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F031A-FFEF-4E5E-8229-F5DBB3BF9830}" type="datetimeFigureOut">
              <a:rPr lang="es-MX" smtClean="0"/>
              <a:t>03/09/2018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2A75F-5EE1-43C3-A0AC-56C5CD7D1DF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01674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66F031A-FFEF-4E5E-8229-F5DBB3BF9830}" type="datetimeFigureOut">
              <a:rPr lang="es-MX" smtClean="0"/>
              <a:t>03/09/2018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432A75F-5EE1-43C3-A0AC-56C5CD7D1DF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9217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Mantenimiento correctivo</a:t>
            </a: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0737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MX" dirty="0" smtClean="0"/>
              <a:t>Fue el primer mantenimiento en la historia desde mucho antes que existieran las industrias como tales.</a:t>
            </a:r>
          </a:p>
          <a:p>
            <a:endParaRPr lang="es-MX" dirty="0"/>
          </a:p>
          <a:p>
            <a:pPr marL="0" indent="0">
              <a:buNone/>
            </a:pPr>
            <a:r>
              <a:rPr lang="es-MX" dirty="0" smtClean="0"/>
              <a:t>Es el mantenimiento menos factible pero indispensable en todas as empresas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 smtClean="0"/>
              <a:t>En pocas palabras es la acción de realizar una reparación de algún equipo con este presenta una falla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542612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historia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En sus inicios era e único mantenimiento disponible  ya que en esa época no se podían dar el lujo de algún otro tipo de mantenimiento por las limitantes tecnológicas y de recursos que existían en dicha época, teniendo maquinaria de gran tamaño, peso y muy robustas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87534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funcionamiento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/>
              <a:t>Este mantenimiento ocurre inmediatamente cuando se presenta la falla, por lo tanto no se puede planificar en el tiempo, genera costos de reparación y cambios de piezas no presupuestados que pueden llegar a generar un alto costo para la empresa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006304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características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Genera tiempos muertos por fallas repentinas</a:t>
            </a:r>
          </a:p>
          <a:p>
            <a:r>
              <a:rPr lang="es-MX" dirty="0" smtClean="0"/>
              <a:t>Una falla pequeña que no se detecte puede llevar a generar una falla as grande</a:t>
            </a:r>
          </a:p>
          <a:p>
            <a:r>
              <a:rPr lang="es-MX" dirty="0" smtClean="0"/>
              <a:t>Se requiere invertir en repuestos que en ocasiones no son necesarios</a:t>
            </a:r>
          </a:p>
          <a:p>
            <a:r>
              <a:rPr lang="es-MX" dirty="0" smtClean="0"/>
              <a:t>Si ocurre una falla y el equipo sigue funcionando puede generar alguna condición insegura</a:t>
            </a: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449271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Tipos de mantenimiento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Mantenimiento correctivo contingente</a:t>
            </a:r>
          </a:p>
          <a:p>
            <a:pPr marL="0" indent="0">
              <a:buNone/>
            </a:pPr>
            <a:r>
              <a:rPr lang="es-MX" dirty="0" smtClean="0"/>
              <a:t>Es aquel que se realiza de manera forzada e imprevista cuando ocurre un fallo.</a:t>
            </a:r>
          </a:p>
          <a:p>
            <a:pPr marL="0" indent="0">
              <a:buNone/>
            </a:pPr>
            <a:r>
              <a:rPr lang="es-MX" dirty="0" smtClean="0"/>
              <a:t>En este tipo de mantenimiento es necesario reparar el equipo antes de utilizarlo nuevamente</a:t>
            </a:r>
          </a:p>
          <a:p>
            <a:pPr marL="0" indent="0">
              <a:buNone/>
            </a:pPr>
            <a:r>
              <a:rPr lang="es-MX" dirty="0" smtClean="0"/>
              <a:t>Se requiere reparar el equipo lo mas rápido posible para evitar perdidas económicas, daños materiales o humanos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307740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Mantenimiento correctivo programado</a:t>
            </a:r>
          </a:p>
          <a:p>
            <a:pPr marL="0" indent="0">
              <a:buNone/>
            </a:pPr>
            <a:r>
              <a:rPr lang="es-MX" dirty="0" smtClean="0"/>
              <a:t>Busca anticiparse a posibles fallos que se puedan presentar en algún momento</a:t>
            </a:r>
          </a:p>
          <a:p>
            <a:pPr marL="0" indent="0">
              <a:buNone/>
            </a:pPr>
            <a:r>
              <a:rPr lang="es-MX" dirty="0" smtClean="0"/>
              <a:t>Trata de prevenir con experiencias previas (prueba y error) el momento en que un equipo debe ser sometido a un procesos de mantenimiento para identificar piezas gastadas o averías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788388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ventajas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Permite alargar la vida útil de los equipos y maquinaria por medio de la reparación y reemplazo de partes.</a:t>
            </a:r>
          </a:p>
          <a:p>
            <a:r>
              <a:rPr lang="es-MX" dirty="0" smtClean="0"/>
              <a:t>Corrige las fallas que se presentan completamente</a:t>
            </a:r>
          </a:p>
          <a:p>
            <a:r>
              <a:rPr lang="es-MX" dirty="0" smtClean="0"/>
              <a:t>Se conoce el ciclo máximo de vida del equipo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692261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desventajas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Es muy complicado predecir un fallo, lo cual genera paro de producción mientras se detecta la falla.</a:t>
            </a:r>
          </a:p>
          <a:p>
            <a:r>
              <a:rPr lang="es-MX" dirty="0" smtClean="0"/>
              <a:t>Los costos de reparación pueden llegar a ser altos</a:t>
            </a:r>
          </a:p>
          <a:p>
            <a:r>
              <a:rPr lang="es-MX" dirty="0" smtClean="0"/>
              <a:t>No se puede determinar el tiempo que tardara en reparar la falla</a:t>
            </a:r>
          </a:p>
          <a:p>
            <a:r>
              <a:rPr lang="es-MX" dirty="0" smtClean="0"/>
              <a:t>Disminuye la vida útil de los equipos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551474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ánico">
  <a:themeElements>
    <a:clrScheme name="Orgánico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ánico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ánico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225</TotalTime>
  <Words>371</Words>
  <Application>Microsoft Office PowerPoint</Application>
  <PresentationFormat>Panorámica</PresentationFormat>
  <Paragraphs>32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2" baseType="lpstr">
      <vt:lpstr>Arial</vt:lpstr>
      <vt:lpstr>Garamond</vt:lpstr>
      <vt:lpstr>Orgánico</vt:lpstr>
      <vt:lpstr>Mantenimiento correctivo</vt:lpstr>
      <vt:lpstr>Presentación de PowerPoint</vt:lpstr>
      <vt:lpstr>historia</vt:lpstr>
      <vt:lpstr>funcionamiento</vt:lpstr>
      <vt:lpstr>características</vt:lpstr>
      <vt:lpstr>Tipos de mantenimiento</vt:lpstr>
      <vt:lpstr>Presentación de PowerPoint</vt:lpstr>
      <vt:lpstr>ventajas</vt:lpstr>
      <vt:lpstr>desventajas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Mantenimiento correctivo</dc:title>
  <dc:creator>Sergio-Andyy</dc:creator>
  <cp:lastModifiedBy>Sergio-Andyy</cp:lastModifiedBy>
  <cp:revision>16</cp:revision>
  <dcterms:created xsi:type="dcterms:W3CDTF">2018-09-03T16:23:25Z</dcterms:created>
  <dcterms:modified xsi:type="dcterms:W3CDTF">2018-09-03T20:09:03Z</dcterms:modified>
</cp:coreProperties>
</file>