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823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7715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4681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373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09336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34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7625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7591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393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387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888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268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6644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522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0890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5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1393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372279F-DD42-472A-BA66-51DDD6506179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572DE04-74D2-48B2-B7A0-5319DBC597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9687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INTRODUCCION A PROMODEL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2756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llegadas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Un arribo puede consistir en personas, materia prima, información, los </a:t>
            </a:r>
            <a:r>
              <a:rPr lang="es-ES" dirty="0" smtClean="0"/>
              <a:t>sistemas necesitan </a:t>
            </a:r>
            <a:r>
              <a:rPr lang="es-ES" dirty="0"/>
              <a:t>una entrada para activar el funcionamiento de los procesos al interior </a:t>
            </a:r>
            <a:r>
              <a:rPr lang="es-ES" dirty="0" smtClean="0"/>
              <a:t>de ellos</a:t>
            </a:r>
            <a:r>
              <a:rPr lang="es-ES" dirty="0"/>
              <a:t>. 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77022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176963"/>
          </a:xfrm>
        </p:spPr>
      </p:pic>
    </p:spTree>
    <p:extLst>
      <p:ext uri="{BB962C8B-B14F-4D97-AF65-F5344CB8AC3E}">
        <p14:creationId xmlns:p14="http://schemas.microsoft.com/office/powerpoint/2010/main" val="1584130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ATRIBUTOS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El atributo es una condición inicial, como una marca; puede ser que pertenezca </a:t>
            </a:r>
            <a:r>
              <a:rPr lang="es-ES" dirty="0" smtClean="0"/>
              <a:t>a entidades </a:t>
            </a:r>
            <a:r>
              <a:rPr lang="es-ES" dirty="0"/>
              <a:t>o a locaciones, entre ellos pueden contarse el peso de un material, </a:t>
            </a:r>
            <a:r>
              <a:rPr lang="es-ES" dirty="0" smtClean="0"/>
              <a:t>su dureza</a:t>
            </a:r>
            <a:r>
              <a:rPr lang="es-ES" dirty="0"/>
              <a:t>, o cualquier otra característica ya sea física, química o de cualquier </a:t>
            </a:r>
            <a:r>
              <a:rPr lang="es-ES" dirty="0" smtClean="0"/>
              <a:t>otro tipo </a:t>
            </a:r>
            <a:r>
              <a:rPr lang="es-ES" dirty="0"/>
              <a:t>que se quiera asignar a una entidad o locación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3426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48530"/>
          </a:xfrm>
        </p:spPr>
      </p:pic>
    </p:spTree>
    <p:extLst>
      <p:ext uri="{BB962C8B-B14F-4D97-AF65-F5344CB8AC3E}">
        <p14:creationId xmlns:p14="http://schemas.microsoft.com/office/powerpoint/2010/main" val="2757887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VARIABLES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Las variables pueden se de tipo global o local. La variables son útiles para </a:t>
            </a:r>
            <a:r>
              <a:rPr lang="es-ES" dirty="0" smtClean="0"/>
              <a:t>capturar y </a:t>
            </a:r>
            <a:r>
              <a:rPr lang="es-ES" dirty="0"/>
              <a:t>guardar información numérica, estas pueden ser números reales o enteros.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62869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949230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 EN CLASE Y TAREA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MX" b="1" dirty="0" smtClean="0"/>
              <a:t>ELEGIR UN PRODUCTO POR EQUIPOS</a:t>
            </a:r>
          </a:p>
          <a:p>
            <a:r>
              <a:rPr lang="es-MX" b="1" dirty="0" smtClean="0"/>
              <a:t>CREAR UN  </a:t>
            </a:r>
            <a:r>
              <a:rPr lang="es-MX" b="1" dirty="0"/>
              <a:t>DOSSIER DEL PRODUCTO, CREAR UN SISTEMA DE PRODUCCION ADAPTABLE PARA SU PRODUCTO CON LAS CARACTERISTICAS DEL MISMO </a:t>
            </a:r>
            <a:endParaRPr lang="en-US" b="1" dirty="0"/>
          </a:p>
          <a:p>
            <a:r>
              <a:rPr lang="es-MX" b="1" dirty="0"/>
              <a:t>CREAR UN DIAGRAMA DE FLUJO DE ACTIVIDADES (POR LO PRONTO UN MAPA </a:t>
            </a:r>
            <a:r>
              <a:rPr lang="es-MX" b="1" dirty="0" smtClean="0"/>
              <a:t>CONCEPTUAL) </a:t>
            </a:r>
            <a:r>
              <a:rPr lang="es-MX" b="1" dirty="0"/>
              <a:t>Y  DESCRIBIR CADA UNA DE ELLAS, CONTAR LOS TIEMPOS ESTIMADOS PARA CADA UNA Y HACER LA SUMATORIA TOTAL PARA DETERMINAR LOS TIEMPOS ESTANDAR</a:t>
            </a:r>
            <a:endParaRPr lang="en-US" b="1" dirty="0"/>
          </a:p>
          <a:p>
            <a:r>
              <a:rPr lang="es-MX" dirty="0"/>
              <a:t>REALIZAR EL METODO CENTRO DE GRAVEDAD PARA LA </a:t>
            </a:r>
            <a:r>
              <a:rPr lang="es-MX" dirty="0" smtClean="0"/>
              <a:t>LOCALIZACION </a:t>
            </a:r>
            <a:r>
              <a:rPr lang="es-MX" dirty="0"/>
              <a:t>DE LA PLANTA EN BASE A SUS CLIENTES POTENCIALES Y CREAR UN SISTEMA DE TRASPORTE QUE SE ADECUE AL MISMO</a:t>
            </a:r>
            <a:endParaRPr lang="en-US" dirty="0"/>
          </a:p>
          <a:p>
            <a:r>
              <a:rPr lang="es-MX" dirty="0"/>
              <a:t>DETERMINAR QUE TIPO DE COLA ES Y CREAR UNA RED PARA VISUALIZAR LA ESTRUCTURA DEL MISMO</a:t>
            </a:r>
            <a:endParaRPr lang="en-US" dirty="0"/>
          </a:p>
          <a:p>
            <a:r>
              <a:rPr lang="es-MX" dirty="0"/>
              <a:t>DIBUJAR EN ALGUN SOFTWARE ESPECIALIZADO EL DISENO DE LA PLANTA(ESTIMCIONES</a:t>
            </a:r>
            <a:r>
              <a:rPr lang="es-MX" dirty="0" smtClean="0"/>
              <a:t>) AUTOCAD</a:t>
            </a:r>
            <a:endParaRPr lang="en-US" dirty="0"/>
          </a:p>
          <a:p>
            <a:r>
              <a:rPr lang="es-MX" dirty="0"/>
              <a:t>CON ESTA INFORMACION CREAR UN PROGRAMA EN PROMODEL Y HACER UNA SIMULACION</a:t>
            </a:r>
            <a:endParaRPr lang="en-US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09832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PROMODEL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/>
              <a:t>Es </a:t>
            </a:r>
            <a:r>
              <a:rPr lang="es-ES" dirty="0"/>
              <a:t>un </a:t>
            </a:r>
            <a:r>
              <a:rPr lang="es-ES" dirty="0" smtClean="0"/>
              <a:t>software que permite </a:t>
            </a:r>
            <a:r>
              <a:rPr lang="es-ES" dirty="0"/>
              <a:t>simular cualquier tipo de sistemas de manufactura, logística, manejo de materiales</a:t>
            </a:r>
            <a:r>
              <a:rPr lang="es-ES" dirty="0" smtClean="0"/>
              <a:t>, etc</a:t>
            </a:r>
            <a:r>
              <a:rPr lang="es-ES" dirty="0"/>
              <a:t>. </a:t>
            </a:r>
            <a:r>
              <a:rPr lang="es-ES" dirty="0" smtClean="0"/>
              <a:t>Se puede simular </a:t>
            </a:r>
            <a:r>
              <a:rPr lang="es-ES" dirty="0"/>
              <a:t>bandas de </a:t>
            </a:r>
            <a:r>
              <a:rPr lang="es-ES" dirty="0" smtClean="0"/>
              <a:t>transporte, ensambles, cortes, </a:t>
            </a:r>
            <a:r>
              <a:rPr lang="es-ES" dirty="0"/>
              <a:t>talleres, </a:t>
            </a:r>
            <a:r>
              <a:rPr lang="es-ES" dirty="0" smtClean="0"/>
              <a:t>maquinados y cualquier operación ya sea para algún bien o servicio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64661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MX" dirty="0" smtClean="0"/>
              <a:t>El software puede simular casi todos los sistemas, la confiabilidad de los resultados va a depender de la calidad del modelado y su similitud con la vida real</a:t>
            </a:r>
          </a:p>
          <a:p>
            <a:endParaRPr lang="es-MX" dirty="0" smtClean="0"/>
          </a:p>
          <a:p>
            <a:r>
              <a:rPr lang="es-MX" dirty="0" smtClean="0"/>
              <a:t>Se deben definir correctamente todos los elementos del modelo, de lo contrario el modelo no correrá hasta que se defina.</a:t>
            </a:r>
          </a:p>
          <a:p>
            <a:endParaRPr lang="es-MX" dirty="0" smtClean="0"/>
          </a:p>
          <a:p>
            <a:r>
              <a:rPr lang="es-MX" dirty="0" smtClean="0"/>
              <a:t>El modelo debe de contener al menos locaciones, arribos, procesos y entidades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98412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LOCACIONES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R</a:t>
            </a:r>
            <a:r>
              <a:rPr lang="es-ES" dirty="0" smtClean="0"/>
              <a:t>epresentan </a:t>
            </a:r>
            <a:r>
              <a:rPr lang="es-ES" dirty="0"/>
              <a:t>los lugares fijos en el sistema a dónde se dirigen </a:t>
            </a:r>
            <a:r>
              <a:rPr lang="es-ES" dirty="0" smtClean="0"/>
              <a:t>las entidades </a:t>
            </a:r>
            <a:r>
              <a:rPr lang="es-ES" dirty="0"/>
              <a:t>por procesar, el almacenamiento, o alguna otra actividad o fabricación</a:t>
            </a:r>
            <a:r>
              <a:rPr lang="es-ES" dirty="0" smtClean="0"/>
              <a:t>. Deben </a:t>
            </a:r>
            <a:r>
              <a:rPr lang="es-ES" dirty="0"/>
              <a:t>usarse locaciones para modelar los elementos como las máquinas, áreas </a:t>
            </a:r>
            <a:r>
              <a:rPr lang="es-ES" dirty="0" smtClean="0"/>
              <a:t>de espera</a:t>
            </a:r>
            <a:r>
              <a:rPr lang="es-ES" dirty="0"/>
              <a:t>, estaciones de trabajo, colas, y bandas transportadoras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25486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12237317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98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ENTIDADES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 smtClean="0"/>
              <a:t>Se refiere a cualquier objeto o sujeto que se encuentre dentro del sistema( que se procese)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Ejemplo:</a:t>
            </a:r>
          </a:p>
          <a:p>
            <a:r>
              <a:rPr lang="es-MX" dirty="0" smtClean="0"/>
              <a:t>Clientes</a:t>
            </a:r>
          </a:p>
          <a:p>
            <a:r>
              <a:rPr lang="es-MX" dirty="0" smtClean="0"/>
              <a:t>Materia prima</a:t>
            </a:r>
          </a:p>
          <a:p>
            <a:r>
              <a:rPr lang="es-MX" dirty="0" smtClean="0"/>
              <a:t>Ensambles</a:t>
            </a:r>
          </a:p>
          <a:p>
            <a:r>
              <a:rPr lang="es-MX" dirty="0" smtClean="0"/>
              <a:t>Etc.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47464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176963"/>
          </a:xfrm>
        </p:spPr>
      </p:pic>
    </p:spTree>
    <p:extLst>
      <p:ext uri="{BB962C8B-B14F-4D97-AF65-F5344CB8AC3E}">
        <p14:creationId xmlns:p14="http://schemas.microsoft.com/office/powerpoint/2010/main" val="3806755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procesos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Describe las operaciones que toman lugar en una </a:t>
            </a:r>
            <a:r>
              <a:rPr lang="es-ES" dirty="0" smtClean="0"/>
              <a:t>locación, </a:t>
            </a:r>
            <a:r>
              <a:rPr lang="es-ES" dirty="0"/>
              <a:t>los recursos que se necesitan para realizar el proceso cualquier otra cosas que ocurra o suceda en la locación, incluyendo la elección del siguiente destino de la entidad.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657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176963"/>
          </a:xfrm>
        </p:spPr>
      </p:pic>
    </p:spTree>
    <p:extLst>
      <p:ext uri="{BB962C8B-B14F-4D97-AF65-F5344CB8AC3E}">
        <p14:creationId xmlns:p14="http://schemas.microsoft.com/office/powerpoint/2010/main" val="39195686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39</TotalTime>
  <Words>488</Words>
  <Application>Microsoft Office PowerPoint</Application>
  <PresentationFormat>Panorámica</PresentationFormat>
  <Paragraphs>35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9" baseType="lpstr">
      <vt:lpstr>Arial</vt:lpstr>
      <vt:lpstr>Garamond</vt:lpstr>
      <vt:lpstr>Orgánico</vt:lpstr>
      <vt:lpstr>INTRODUCCION A PROMODEL</vt:lpstr>
      <vt:lpstr>PROMODEL</vt:lpstr>
      <vt:lpstr>características</vt:lpstr>
      <vt:lpstr>LOCACIONES</vt:lpstr>
      <vt:lpstr>Presentación de PowerPoint</vt:lpstr>
      <vt:lpstr>ENTIDADES</vt:lpstr>
      <vt:lpstr>Presentación de PowerPoint</vt:lpstr>
      <vt:lpstr>procesos</vt:lpstr>
      <vt:lpstr>Presentación de PowerPoint</vt:lpstr>
      <vt:lpstr>llegadas</vt:lpstr>
      <vt:lpstr>Presentación de PowerPoint</vt:lpstr>
      <vt:lpstr>ATRIBUTOS</vt:lpstr>
      <vt:lpstr>Presentación de PowerPoint</vt:lpstr>
      <vt:lpstr>VARIABLES</vt:lpstr>
      <vt:lpstr>Presentación de PowerPoint</vt:lpstr>
      <vt:lpstr>ACTIVIDAD EN CLASE Y TAREA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Sergio-Andyy</dc:creator>
  <cp:lastModifiedBy>Sergio-Andyy</cp:lastModifiedBy>
  <cp:revision>20</cp:revision>
  <dcterms:created xsi:type="dcterms:W3CDTF">2018-08-31T21:32:38Z</dcterms:created>
  <dcterms:modified xsi:type="dcterms:W3CDTF">2018-08-31T22:11:44Z</dcterms:modified>
</cp:coreProperties>
</file>